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3A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ADE8-0219-4D3A-8142-940CBD71C434}" type="datetimeFigureOut">
              <a:rPr lang="ko-KR" altLang="en-US" smtClean="0"/>
              <a:pPr/>
              <a:t>2020-05-21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CC7A1-FDBB-46EA-B836-71A87BFF3A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300" b="1" dirty="0" smtClean="0">
                <a:solidFill>
                  <a:schemeClr val="tx1"/>
                </a:solidFill>
              </a:rPr>
              <a:t>수강생</a:t>
            </a:r>
            <a:endParaRPr lang="en-US" altLang="ko-KR" sz="23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300" b="1" dirty="0" smtClean="0">
                <a:solidFill>
                  <a:schemeClr val="tx1"/>
                </a:solidFill>
              </a:rPr>
              <a:t>전면사진</a:t>
            </a:r>
            <a:endParaRPr lang="ko-KR" altLang="en-US" sz="23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187455"/>
            <a:ext cx="187220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b="1" dirty="0" smtClean="0">
                <a:latin typeface="+mj-lt"/>
              </a:rPr>
              <a:t>수강생 성명</a:t>
            </a:r>
            <a:endParaRPr lang="ko-KR" altLang="en-US" sz="23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2051551"/>
            <a:ext cx="468052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900" i="1" dirty="0" smtClean="0"/>
              <a:t>＃수강생을 소개할 수 있는 키워드</a:t>
            </a:r>
            <a:r>
              <a:rPr lang="en-US" altLang="ko-KR" sz="1900" i="1" dirty="0" smtClean="0"/>
              <a:t>1</a:t>
            </a:r>
          </a:p>
          <a:p>
            <a:pPr>
              <a:lnSpc>
                <a:spcPct val="200000"/>
              </a:lnSpc>
            </a:pPr>
            <a:r>
              <a:rPr lang="ko-KR" altLang="en-US" sz="1900" i="1" dirty="0" smtClean="0"/>
              <a:t>＃수강생을 소개할 수 있는 키워드</a:t>
            </a:r>
            <a:r>
              <a:rPr lang="en-US" altLang="ko-KR" sz="1900" i="1" dirty="0"/>
              <a:t>2</a:t>
            </a:r>
            <a:endParaRPr lang="ko-KR" altLang="en-US" sz="1900" i="1" dirty="0" smtClean="0"/>
          </a:p>
          <a:p>
            <a:pPr>
              <a:lnSpc>
                <a:spcPct val="200000"/>
              </a:lnSpc>
            </a:pPr>
            <a:r>
              <a:rPr lang="ko-KR" altLang="en-US" sz="1900" i="1" dirty="0" smtClean="0"/>
              <a:t>＃수강생을 소개할 수 있는 키워드</a:t>
            </a:r>
            <a:r>
              <a:rPr lang="en-US" altLang="ko-KR" sz="1900" i="1" dirty="0"/>
              <a:t>3</a:t>
            </a:r>
            <a:endParaRPr lang="ko-KR" altLang="en-US" sz="1900" i="1" dirty="0" smtClean="0"/>
          </a:p>
          <a:p>
            <a:pPr>
              <a:lnSpc>
                <a:spcPct val="200000"/>
              </a:lnSpc>
            </a:pPr>
            <a:r>
              <a:rPr lang="ko-KR" altLang="en-US" sz="1900" i="1" dirty="0" smtClean="0"/>
              <a:t>＃수강생을 소개할 수 있는 키워드</a:t>
            </a:r>
            <a:r>
              <a:rPr lang="en-US" altLang="ko-KR" sz="1900" i="1" dirty="0"/>
              <a:t>4</a:t>
            </a:r>
            <a:endParaRPr lang="en-US" altLang="ko-KR" sz="1900" i="1" dirty="0" smtClean="0"/>
          </a:p>
          <a:p>
            <a:pPr>
              <a:lnSpc>
                <a:spcPct val="200000"/>
              </a:lnSpc>
            </a:pPr>
            <a:r>
              <a:rPr lang="ko-KR" altLang="en-US" sz="1900" i="1" dirty="0" smtClean="0"/>
              <a:t>＃수강생을 소개할 수 있는 키워드</a:t>
            </a:r>
            <a:r>
              <a:rPr lang="en-US" altLang="ko-KR" sz="1900" i="1" dirty="0" smtClean="0"/>
              <a:t>5</a:t>
            </a:r>
          </a:p>
          <a:p>
            <a:pPr>
              <a:lnSpc>
                <a:spcPct val="200000"/>
              </a:lnSpc>
            </a:pPr>
            <a:r>
              <a:rPr lang="en-US" altLang="ko-KR" sz="1900" i="1" dirty="0" smtClean="0"/>
              <a:t>Q </a:t>
            </a:r>
            <a:r>
              <a:rPr lang="ko-KR" altLang="en-US" sz="1900" i="1" dirty="0" smtClean="0"/>
              <a:t>질</a:t>
            </a:r>
            <a:r>
              <a:rPr lang="ko-KR" altLang="en-US" sz="1900" i="1" dirty="0"/>
              <a:t>문</a:t>
            </a:r>
            <a:endParaRPr lang="ko-KR" altLang="en-US" sz="1900" i="1" dirty="0" smtClean="0"/>
          </a:p>
          <a:p>
            <a:pPr>
              <a:lnSpc>
                <a:spcPct val="200000"/>
              </a:lnSpc>
            </a:pPr>
            <a:endParaRPr lang="en-US" altLang="ko-KR" sz="19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81499"/>
            <a:ext cx="47880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 dirty="0" smtClean="0">
                <a:solidFill>
                  <a:srgbClr val="E53A0B"/>
                </a:solidFill>
              </a:rPr>
              <a:t>[</a:t>
            </a:r>
            <a:r>
              <a:rPr lang="ko-KR" altLang="en-US" sz="1500" b="1" dirty="0" smtClean="0">
                <a:solidFill>
                  <a:srgbClr val="E53A0B"/>
                </a:solidFill>
              </a:rPr>
              <a:t>예시</a:t>
            </a:r>
            <a:r>
              <a:rPr lang="en-US" altLang="ko-KR" sz="1500" b="1" dirty="0" smtClean="0">
                <a:solidFill>
                  <a:srgbClr val="E53A0B"/>
                </a:solidFill>
              </a:rPr>
              <a:t>] </a:t>
            </a:r>
            <a:r>
              <a:rPr lang="ko-KR" altLang="en-US" sz="1000" b="1" dirty="0" smtClean="0">
                <a:solidFill>
                  <a:srgbClr val="E53A0B"/>
                </a:solidFill>
              </a:rPr>
              <a:t>예시를 참고하되</a:t>
            </a:r>
            <a:r>
              <a:rPr lang="en-US" altLang="ko-KR" sz="1000" b="1" dirty="0">
                <a:solidFill>
                  <a:srgbClr val="E53A0B"/>
                </a:solidFill>
              </a:rPr>
              <a:t> </a:t>
            </a:r>
            <a:r>
              <a:rPr lang="ko-KR" altLang="en-US" sz="1000" b="1" dirty="0" smtClean="0">
                <a:solidFill>
                  <a:srgbClr val="E53A0B"/>
                </a:solidFill>
              </a:rPr>
              <a:t>수강생 본인에게 맞는 </a:t>
            </a:r>
            <a:r>
              <a:rPr lang="ko-KR" altLang="en-US" sz="1000" b="1" dirty="0" smtClean="0">
                <a:solidFill>
                  <a:srgbClr val="E53A0B"/>
                </a:solidFill>
              </a:rPr>
              <a:t>형식으로 </a:t>
            </a:r>
            <a:r>
              <a:rPr lang="ko-KR" altLang="en-US" sz="1000" b="1" dirty="0" smtClean="0">
                <a:solidFill>
                  <a:srgbClr val="E53A0B"/>
                </a:solidFill>
              </a:rPr>
              <a:t>자유롭게 </a:t>
            </a:r>
            <a:r>
              <a:rPr lang="ko-KR" altLang="en-US" sz="1000" b="1" dirty="0" smtClean="0">
                <a:solidFill>
                  <a:srgbClr val="E53A0B"/>
                </a:solidFill>
              </a:rPr>
              <a:t>작성</a:t>
            </a:r>
            <a:endParaRPr lang="ko-KR" altLang="en-US" sz="1200" b="1" dirty="0">
              <a:solidFill>
                <a:srgbClr val="E53A0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</cp:revision>
  <dcterms:created xsi:type="dcterms:W3CDTF">2020-05-21T04:32:22Z</dcterms:created>
  <dcterms:modified xsi:type="dcterms:W3CDTF">2020-05-21T07:59:21Z</dcterms:modified>
</cp:coreProperties>
</file>